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11" r:id="rId2"/>
    <p:sldId id="433" r:id="rId3"/>
    <p:sldId id="434" r:id="rId4"/>
    <p:sldId id="435" r:id="rId5"/>
    <p:sldId id="436" r:id="rId6"/>
    <p:sldId id="437" r:id="rId7"/>
    <p:sldId id="649" r:id="rId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7EAFF4C-0341-4113-A307-E0B53CC3EED8}">
          <p14:sldIdLst>
            <p14:sldId id="411"/>
            <p14:sldId id="433"/>
            <p14:sldId id="434"/>
            <p14:sldId id="435"/>
            <p14:sldId id="436"/>
            <p14:sldId id="437"/>
            <p14:sldId id="6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1"/>
    <p:restoredTop sz="80136" autoAdjust="0"/>
  </p:normalViewPr>
  <p:slideViewPr>
    <p:cSldViewPr>
      <p:cViewPr varScale="1">
        <p:scale>
          <a:sx n="120" d="100"/>
          <a:sy n="120" d="100"/>
        </p:scale>
        <p:origin x="159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77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6A0FC-D683-4DEC-9808-3CC06129534C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1B70-DA1D-41FD-A9D7-444F59F572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7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1B70-DA1D-41FD-A9D7-444F59F572D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16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1B70-DA1D-41FD-A9D7-444F59F572D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09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3C334BC-7E8B-5942-A3D9-71E40A94333B}"/>
              </a:ext>
            </a:extLst>
          </p:cNvPr>
          <p:cNvSpPr/>
          <p:nvPr userDrawn="1"/>
        </p:nvSpPr>
        <p:spPr>
          <a:xfrm>
            <a:off x="0" y="0"/>
            <a:ext cx="9144000" cy="36518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275606"/>
            <a:ext cx="6491064" cy="940701"/>
          </a:xfrm>
        </p:spPr>
        <p:txBody>
          <a:bodyPr anchor="t" anchorCtr="0"/>
          <a:lstStyle>
            <a:lvl1pPr>
              <a:defRPr sz="28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</a:t>
            </a:r>
            <a:br>
              <a:rPr lang="de-DE" dirty="0"/>
            </a:br>
            <a:r>
              <a:rPr lang="de-DE" dirty="0"/>
              <a:t>Klicken bearbeiten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9AF8B3-214E-E347-A224-C8613042A3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r="1061"/>
          <a:stretch/>
        </p:blipFill>
        <p:spPr>
          <a:xfrm>
            <a:off x="0" y="106957"/>
            <a:ext cx="9144000" cy="429026"/>
          </a:xfrm>
          <a:prstGeom prst="rect">
            <a:avLst/>
          </a:prstGeom>
        </p:spPr>
      </p:pic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CB044769-1AEC-0042-9936-36BB9055C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216307"/>
            <a:ext cx="4104382" cy="57594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durch klicken hinzufügen</a:t>
            </a:r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3FA20D95-2B10-6346-BAC2-1A868067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A3990153-0606-B146-8BA2-0BF62C03C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8865746-19B4-D442-AED5-5835636B4C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7153" y="3865762"/>
            <a:ext cx="1769647" cy="95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AE47B444-0102-C14E-BDE8-460FCD36640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E76FC1C-B7CC-0746-A614-D941D150A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778483-6972-3245-A6B7-9BADFB3991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6"/>
            <a:ext cx="832281" cy="4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4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D26517FA-A502-0E49-A0F4-7419223F6A8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0158" cy="513233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3FA20D95-2B10-6346-BAC2-1A868067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A3990153-0606-B146-8BA2-0BF62C03C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E9C56AC-5DF6-2649-99EB-C225096E3942}"/>
              </a:ext>
            </a:extLst>
          </p:cNvPr>
          <p:cNvSpPr/>
          <p:nvPr userDrawn="1"/>
        </p:nvSpPr>
        <p:spPr>
          <a:xfrm>
            <a:off x="0" y="3343262"/>
            <a:ext cx="5364088" cy="1254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C334BC-7E8B-5942-A3D9-71E40A94333B}"/>
              </a:ext>
            </a:extLst>
          </p:cNvPr>
          <p:cNvSpPr/>
          <p:nvPr userDrawn="1"/>
        </p:nvSpPr>
        <p:spPr>
          <a:xfrm>
            <a:off x="0" y="1193800"/>
            <a:ext cx="5364088" cy="21483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613915"/>
            <a:ext cx="4906888" cy="936103"/>
          </a:xfrm>
        </p:spPr>
        <p:txBody>
          <a:bodyPr anchor="t" anchorCtr="0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Das Titelmasterformat kann man durch Klicken bearbeiten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CB044769-1AEC-0042-9936-36BB9055C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593483"/>
            <a:ext cx="4104382" cy="575940"/>
          </a:xfr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durch klicken hinzufügen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3F1A71F-61EB-2E43-8666-4A2EB107C4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1881" y="3435494"/>
            <a:ext cx="1641309" cy="88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8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sz="2800" b="0" baseline="0"/>
            </a:lvl1pPr>
          </a:lstStyle>
          <a:p>
            <a:r>
              <a:rPr lang="de-DE" dirty="0"/>
              <a:t>Das Titelmasterformat kann man durch </a:t>
            </a:r>
            <a:br>
              <a:rPr lang="de-DE" dirty="0"/>
            </a:br>
            <a:r>
              <a:rPr lang="de-DE" dirty="0"/>
              <a:t>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412871"/>
            <a:ext cx="4038600" cy="3181752"/>
          </a:xfrm>
        </p:spPr>
        <p:txBody>
          <a:bodyPr/>
          <a:lstStyle>
            <a:lvl1pPr>
              <a:defRPr sz="1800" baseline="0"/>
            </a:lvl1pPr>
            <a:lvl2pPr>
              <a:defRPr sz="1600" baseline="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412871"/>
            <a:ext cx="4038600" cy="3181751"/>
          </a:xfrm>
        </p:spPr>
        <p:txBody>
          <a:bodyPr/>
          <a:lstStyle>
            <a:lvl1pPr>
              <a:defRPr sz="1800" baseline="0"/>
            </a:lvl1pPr>
            <a:lvl2pPr>
              <a:defRPr sz="1600" baseline="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BFC651C-3CE5-2E43-963F-87F06D7E4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5"/>
            <a:ext cx="832281" cy="449741"/>
          </a:xfrm>
          <a:prstGeom prst="rect">
            <a:avLst/>
          </a:prstGeom>
        </p:spPr>
      </p:pic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44D5C912-57A5-5E40-8024-30AB6A0D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470F392F-46B4-C740-8C31-9B319D74C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15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54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sz="2800" b="0"/>
            </a:lvl1pPr>
          </a:lstStyle>
          <a:p>
            <a:r>
              <a:rPr lang="de-DE" dirty="0"/>
              <a:t>Das Titelmasterformat kann man durch </a:t>
            </a:r>
            <a:br>
              <a:rPr lang="de-DE" dirty="0"/>
            </a:br>
            <a:r>
              <a:rPr lang="de-DE" dirty="0"/>
              <a:t>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412875"/>
            <a:ext cx="8229600" cy="3181748"/>
          </a:xfrm>
        </p:spPr>
        <p:txBody>
          <a:bodyPr/>
          <a:lstStyle>
            <a:lvl1pPr>
              <a:defRPr sz="1800" baseline="0"/>
            </a:lvl1pPr>
            <a:lvl2pPr>
              <a:defRPr sz="1600" baseline="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5F0C227B-BCB8-2642-8823-906C5D1AD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AC0165D2-E2E3-F540-BD2D-AB190711B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8696FE2-D7DD-114B-B1C2-D5DEFE85AB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5"/>
            <a:ext cx="832281" cy="4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67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54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sz="2800" b="0"/>
            </a:lvl1pPr>
          </a:lstStyle>
          <a:p>
            <a:r>
              <a:rPr lang="de-DE" dirty="0"/>
              <a:t>Das Titelmasterformat kann man durch </a:t>
            </a:r>
            <a:br>
              <a:rPr lang="de-DE" dirty="0"/>
            </a:br>
            <a:r>
              <a:rPr lang="de-DE" dirty="0"/>
              <a:t>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412875"/>
            <a:ext cx="3969482" cy="3181748"/>
          </a:xfrm>
        </p:spPr>
        <p:txBody>
          <a:bodyPr/>
          <a:lstStyle>
            <a:lvl1pPr>
              <a:defRPr sz="1800" baseline="0"/>
            </a:lvl1pPr>
            <a:lvl2pPr>
              <a:defRPr sz="1600" baseline="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5F0C227B-BCB8-2642-8823-906C5D1AD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AC0165D2-E2E3-F540-BD2D-AB190711B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8696FE2-D7DD-114B-B1C2-D5DEFE85AB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6"/>
            <a:ext cx="832281" cy="449741"/>
          </a:xfrm>
          <a:prstGeom prst="rect">
            <a:avLst/>
          </a:prstGeom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2340ED12-D2A5-B74A-B7FF-B894BF8A8D9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716016" y="1412875"/>
            <a:ext cx="3969483" cy="3181748"/>
          </a:xfrm>
        </p:spPr>
        <p:txBody>
          <a:bodyPr/>
          <a:lstStyle>
            <a:lvl1pPr>
              <a:defRPr sz="1800" baseline="0"/>
            </a:lvl1pPr>
            <a:lvl2pPr>
              <a:defRPr sz="1600" baseline="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7074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5472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8DE367F-D550-CD46-AED3-AAA76B060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4D894B-453C-DB49-A4D9-A29EE76C2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70C4200-9DF3-3340-87B6-11BFEEC900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6203032" cy="857250"/>
          </a:xfrm>
        </p:spPr>
        <p:txBody>
          <a:bodyPr anchor="t" anchorCtr="0"/>
          <a:lstStyle>
            <a:lvl1pPr>
              <a:defRPr sz="2800" b="0" baseline="0"/>
            </a:lvl1pPr>
          </a:lstStyle>
          <a:p>
            <a:r>
              <a:rPr lang="de-DE" dirty="0"/>
              <a:t>Das Titelmasterformat kann man durch </a:t>
            </a:r>
            <a:br>
              <a:rPr lang="de-DE" dirty="0"/>
            </a:br>
            <a:r>
              <a:rPr lang="de-DE" dirty="0"/>
              <a:t>Klicken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B06C70F-A301-D445-A80A-03E0A91935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6"/>
            <a:ext cx="832281" cy="4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1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A6295DC-F7E6-C74C-AF2B-3E34BA7D24FF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1400B8A-D81B-614A-9EAA-F586B8214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0749560A-1632-3442-9E72-C34FBA164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164087E-2222-4D4E-84C7-053076A4F5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r="1061"/>
          <a:stretch/>
        </p:blipFill>
        <p:spPr>
          <a:xfrm>
            <a:off x="0" y="123478"/>
            <a:ext cx="9144000" cy="429026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15B5F9A0-4866-A546-B3AC-87298DECC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271009"/>
            <a:ext cx="6491064" cy="940701"/>
          </a:xfrm>
        </p:spPr>
        <p:txBody>
          <a:bodyPr anchor="t" anchorCtr="0"/>
          <a:lstStyle>
            <a:lvl1pPr>
              <a:defRPr sz="28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</a:t>
            </a:r>
            <a:br>
              <a:rPr lang="de-DE" dirty="0"/>
            </a:br>
            <a:r>
              <a:rPr lang="de-DE" dirty="0"/>
              <a:t>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8391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16E97E90-8A09-1948-92CD-00DD852BD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DCB4F67-19F6-0941-BF7E-D50EE8804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3BA9A69-E307-E34D-B054-8CE9CEE7EE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6"/>
            <a:ext cx="832281" cy="4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9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235952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31AA9499-B6A7-2B4B-B6F8-E3CEF31D0DB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BC72135-3766-D340-946E-0F46C58DB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D2983FA-E910-9D4F-AE09-AE28578E21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4519" y="99136"/>
            <a:ext cx="832281" cy="4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5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20303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416896"/>
            <a:ext cx="7776864" cy="3283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27584" y="4894008"/>
            <a:ext cx="2133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98984" y="4894008"/>
            <a:ext cx="428600" cy="2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52A510FA-01C6-4B02-BE5F-642F9080ED5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90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2" r:id="rId3"/>
    <p:sldLayoutId id="2147483660" r:id="rId4"/>
    <p:sldLayoutId id="2147483662" r:id="rId5"/>
    <p:sldLayoutId id="2147483655" r:id="rId6"/>
    <p:sldLayoutId id="2147483651" r:id="rId7"/>
    <p:sldLayoutId id="2147483654" r:id="rId8"/>
    <p:sldLayoutId id="2147483656" r:id="rId9"/>
    <p:sldLayoutId id="2147483657" r:id="rId10"/>
  </p:sldLayoutIdLst>
  <p:hf hdr="0" ftr="0"/>
  <p:txStyles>
    <p:titleStyle>
      <a:lvl1pPr algn="l" defTabSz="685800" rtl="0" eaLnBrk="1" latinLnBrk="0" hangingPunct="1">
        <a:spcBef>
          <a:spcPct val="0"/>
        </a:spcBef>
        <a:buNone/>
        <a:defRPr lang="de-DE" sz="2800" kern="1200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65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90">
          <p15:clr>
            <a:srgbClr val="F26B43"/>
          </p15:clr>
        </p15:guide>
        <p15:guide id="2" orient="horz" pos="2896">
          <p15:clr>
            <a:srgbClr val="F26B43"/>
          </p15:clr>
        </p15:guide>
        <p15:guide id="3" orient="horz" pos="123">
          <p15:clr>
            <a:srgbClr val="F26B43"/>
          </p15:clr>
        </p15:guide>
        <p15:guide id="4" pos="291">
          <p15:clr>
            <a:srgbClr val="F26B43"/>
          </p15:clr>
        </p15:guide>
        <p15:guide id="5" pos="54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4DF60-67BB-2B4C-94AA-794CBEE2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75607"/>
            <a:ext cx="6491064" cy="504056"/>
          </a:xfrm>
        </p:spPr>
        <p:txBody>
          <a:bodyPr/>
          <a:lstStyle/>
          <a:p>
            <a:r>
              <a:rPr lang="de-DE" dirty="0"/>
              <a:t>Ein Klimaschutz-Leitbild im Rahmen des </a:t>
            </a:r>
            <a:br>
              <a:rPr lang="de-DE" dirty="0"/>
            </a:br>
            <a:r>
              <a:rPr lang="de-DE" dirty="0"/>
              <a:t>Integrierten Klimaschutzkonzeptes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316EF2-92D2-BB48-932B-F8AFC566CB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3075868"/>
            <a:ext cx="5307240" cy="575940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de-DE" dirty="0"/>
              <a:t>Dipl. Geogr. Ulrike Krause, </a:t>
            </a:r>
          </a:p>
          <a:p>
            <a:pPr>
              <a:lnSpc>
                <a:spcPts val="1800"/>
              </a:lnSpc>
            </a:pPr>
            <a:r>
              <a:rPr lang="de-DE" dirty="0"/>
              <a:t>Klimaschutzmanagerin der Gemeinde Plankstadt</a:t>
            </a:r>
          </a:p>
        </p:txBody>
      </p:sp>
    </p:spTree>
    <p:extLst>
      <p:ext uri="{BB962C8B-B14F-4D97-AF65-F5344CB8AC3E}">
        <p14:creationId xmlns:p14="http://schemas.microsoft.com/office/powerpoint/2010/main" val="243806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dirty="0"/>
              <a:t>Klima- und Umweltschutz in Plankstadt</a:t>
            </a:r>
          </a:p>
          <a:p>
            <a:pPr>
              <a:spcAft>
                <a:spcPts val="600"/>
              </a:spcAft>
            </a:pPr>
            <a:r>
              <a:rPr lang="de-DE" dirty="0"/>
              <a:t>Ein Integriertes Klimaschutzkonzept für Plankstadt</a:t>
            </a:r>
          </a:p>
          <a:p>
            <a:r>
              <a:rPr lang="de-DE" dirty="0"/>
              <a:t>Verfahren für ein Klimaschutz-Leitbild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A510FA-01C6-4B02-BE5F-642F9080ED5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0" y="4894263"/>
            <a:ext cx="2133600" cy="238125"/>
          </a:xfrm>
        </p:spPr>
        <p:txBody>
          <a:bodyPr/>
          <a:lstStyle/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2F3930-92D6-D5C9-0B62-882510C7F3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800" y="1215109"/>
            <a:ext cx="2340000" cy="180631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3AFE711-747C-78BE-D429-868828C22276}"/>
              </a:ext>
            </a:extLst>
          </p:cNvPr>
          <p:cNvSpPr txBox="1"/>
          <p:nvPr/>
        </p:nvSpPr>
        <p:spPr>
          <a:xfrm>
            <a:off x="6516216" y="3021427"/>
            <a:ext cx="18774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Bild: Blick auf den </a:t>
            </a:r>
            <a:r>
              <a:rPr lang="de-DE" sz="600" dirty="0" err="1"/>
              <a:t>Wassertrum</a:t>
            </a:r>
            <a:r>
              <a:rPr lang="de-DE" sz="600" dirty="0"/>
              <a:t> (Gemeinde Plankstadt)</a:t>
            </a:r>
          </a:p>
        </p:txBody>
      </p:sp>
    </p:spTree>
    <p:extLst>
      <p:ext uri="{BB962C8B-B14F-4D97-AF65-F5344CB8AC3E}">
        <p14:creationId xmlns:p14="http://schemas.microsoft.com/office/powerpoint/2010/main" val="420256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810EC-B1CA-A484-5F17-39083D0A0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30 Jahre erfolgreicher </a:t>
            </a:r>
            <a:br>
              <a:rPr lang="de-DE" dirty="0"/>
            </a:br>
            <a:r>
              <a:rPr lang="de-DE" dirty="0"/>
              <a:t>Klima- und Umweltschutz in Plankstadt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6583E0-0D72-D736-A2EF-6433229D07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Seit 1990 arbeitet Plankstadt erfolgreich an den Themen Umwelt- und Klimaschutz</a:t>
            </a:r>
          </a:p>
          <a:p>
            <a:r>
              <a:rPr lang="de-DE" dirty="0"/>
              <a:t>Biotopvernetzung erfolgreich abgeschlossen</a:t>
            </a:r>
          </a:p>
          <a:p>
            <a:r>
              <a:rPr lang="de-DE" dirty="0"/>
              <a:t>Gründungsmitglied der KLiBA gGmbH</a:t>
            </a:r>
          </a:p>
          <a:p>
            <a:r>
              <a:rPr lang="de-DE" dirty="0"/>
              <a:t>Ausgezeichnete Recyclingkommune 2019</a:t>
            </a:r>
          </a:p>
          <a:p>
            <a:r>
              <a:rPr lang="de-DE" dirty="0"/>
              <a:t>Zusammenarbeit mit der Lokalen Agenda zu den Themen Recycling, Naturschutz</a:t>
            </a:r>
            <a:r>
              <a:rPr lang="de-DE"/>
              <a:t>, Umweltschutz</a:t>
            </a:r>
            <a:endParaRPr lang="de-DE" dirty="0"/>
          </a:p>
          <a:p>
            <a:r>
              <a:rPr lang="de-DE" dirty="0"/>
              <a:t>Förderung klimaneutraler Mobilität, Ausbau ÖPNV</a:t>
            </a:r>
          </a:p>
          <a:p>
            <a:r>
              <a:rPr lang="de-DE" dirty="0"/>
              <a:t>Kommunales Energiemanagement </a:t>
            </a:r>
          </a:p>
          <a:p>
            <a:r>
              <a:rPr lang="de-DE" dirty="0"/>
              <a:t>Stetig neue Projekte, z. B. CLIMAP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52179B-281E-E9F1-F7F1-78BB43AF3D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3595D9E-4D33-D3F6-A034-35A8EAE86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A510FA-01C6-4B02-BE5F-642F9080ED5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828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1B719-904B-809A-FAD2-FD21AE1C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Stand Integriertes Klimaschutzkonzept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F71105-C101-7271-4CA0-6B0B21093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8291264" cy="318174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/>
              <a:t>Gefördertes Projekt durch Bundesministerium für Wirtschaft u. Klimaschutz (BMWK)</a:t>
            </a:r>
          </a:p>
          <a:p>
            <a:pPr>
              <a:spcAft>
                <a:spcPts val="600"/>
              </a:spcAft>
            </a:pPr>
            <a:r>
              <a:rPr lang="de-DE" dirty="0"/>
              <a:t>Gefördert wird eine Personalstelle sowie Sachmittel</a:t>
            </a:r>
          </a:p>
          <a:p>
            <a:pPr>
              <a:spcAft>
                <a:spcPts val="600"/>
              </a:spcAft>
            </a:pPr>
            <a:r>
              <a:rPr lang="de-DE" dirty="0"/>
              <a:t>Ist-Analyse ist weitgehend fertig gestellt</a:t>
            </a:r>
          </a:p>
          <a:p>
            <a:pPr>
              <a:spcAft>
                <a:spcPts val="600"/>
              </a:spcAft>
            </a:pPr>
            <a:r>
              <a:rPr lang="de-DE" dirty="0"/>
              <a:t>Potentialanalyse ist bei der KLiBA beauftragt</a:t>
            </a:r>
          </a:p>
          <a:p>
            <a:pPr>
              <a:spcAft>
                <a:spcPts val="600"/>
              </a:spcAft>
            </a:pPr>
            <a:r>
              <a:rPr lang="de-DE" dirty="0"/>
              <a:t>Ergebnis sind Vorschläge für Maßnahmen zur Erreichung der Bundes- und Landespolitischen Klimaschutzziele auf Ebene der Gemeinde Plankstadt</a:t>
            </a:r>
          </a:p>
          <a:p>
            <a:r>
              <a:rPr lang="de-DE" dirty="0"/>
              <a:t>Ergebnis soll dem Gemeinderat Ende des Jahres 2023 vorgestellt werden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7E3CAC-092C-7076-7CA5-F62351ED4FE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DD51D9-AECD-03BE-AF83-46367757E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A510FA-01C6-4B02-BE5F-642F9080ED5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70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B9944A-19C2-7209-9582-FD1F8389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Klimaschutz-Leitbild für Plankstadt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B481A-316C-B00B-CA38-F863C9238B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de-DE" dirty="0"/>
              <a:t>Durch intensive Beteiligung der Bürgerschaft und der wesentlichen Akteure sollen </a:t>
            </a:r>
            <a:r>
              <a:rPr lang="de-DE" b="1" dirty="0"/>
              <a:t>Leitsätze, Ziele und Maßnahmen </a:t>
            </a:r>
            <a:r>
              <a:rPr lang="de-DE" dirty="0"/>
              <a:t>erarbeitet werden.</a:t>
            </a:r>
          </a:p>
          <a:p>
            <a:pPr>
              <a:spcAft>
                <a:spcPts val="1000"/>
              </a:spcAft>
            </a:pPr>
            <a:r>
              <a:rPr lang="de-DE" dirty="0"/>
              <a:t>Diese werden in das Klimaschutzkonzept übernommen.</a:t>
            </a:r>
          </a:p>
          <a:p>
            <a:r>
              <a:rPr lang="de-DE" dirty="0"/>
              <a:t>Bürgerinnen und Bürger, Gemeinderat, Lokale Agenda, Jugendbeirat, Landwirtschaft, Unternehmen und Gewerbe, Vereine, Naturschutzverbände, KLiBA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C8043E-9D66-1233-8284-272CE659D96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3144F7-A5A7-F39A-A8E3-481B9C83D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A510FA-01C6-4B02-BE5F-642F9080ED56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47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E9722-33E9-4208-5A09-FE1BBB58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Verfahren für ein Klimaschutz-Leitbild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5AC60C-2EC8-2CC7-ECEF-1238C0DECD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de-DE" dirty="0"/>
              <a:t>Es sind aktuell </a:t>
            </a:r>
            <a:r>
              <a:rPr lang="de-DE" b="1" dirty="0"/>
              <a:t>folgende Workshops </a:t>
            </a:r>
            <a:r>
              <a:rPr lang="de-DE" dirty="0"/>
              <a:t>geplant: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/>
              <a:t>Energiewende im Stromsektor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/>
              <a:t>Energiewende in der Wärmeerzeugung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/>
              <a:t>Mobilitätswende in  Plankstadt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/>
              <a:t>Klimaschutz in Unternehmen und Gewerbe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Energetische Sanierung von Gebäuden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7ED2D8-1814-C870-F3F1-8301C31BA7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20D922D-AC22-474C-BBE6-1EB9A4EF19EB}" type="datetime1">
              <a:rPr lang="de-DE" smtClean="0"/>
              <a:pPr/>
              <a:t>07.03.2023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0EDA11-8117-FF02-FFD1-E545CC2F8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A510FA-01C6-4B02-BE5F-642F9080ED56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12F1C97-CB0C-D490-8203-6E82918CD6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255" y="1357455"/>
            <a:ext cx="2520000" cy="16762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520BE4F-414D-E582-9689-21458B4C5102}"/>
              </a:ext>
            </a:extLst>
          </p:cNvPr>
          <p:cNvSpPr txBox="1"/>
          <p:nvPr/>
        </p:nvSpPr>
        <p:spPr>
          <a:xfrm>
            <a:off x="6702032" y="3033710"/>
            <a:ext cx="134844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Bild: Workshop mit Bürgern (</a:t>
            </a:r>
            <a:r>
              <a:rPr lang="de-DE" sz="600" dirty="0" err="1"/>
              <a:t>canvas</a:t>
            </a:r>
            <a:r>
              <a:rPr lang="de-DE" sz="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712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F151661A-FBBF-959F-3E08-304E27C81B9B}"/>
              </a:ext>
            </a:extLst>
          </p:cNvPr>
          <p:cNvSpPr/>
          <p:nvPr/>
        </p:nvSpPr>
        <p:spPr>
          <a:xfrm>
            <a:off x="513258" y="2150269"/>
            <a:ext cx="6218982" cy="25817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24BF0D-F27A-9815-3DF0-D562D35F2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4369" y="845144"/>
            <a:ext cx="8229600" cy="3814838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700" dirty="0"/>
              <a:t> </a:t>
            </a:r>
            <a:r>
              <a:rPr lang="de-DE" sz="2850" dirty="0"/>
              <a:t>Vielen Dank für Ihre Aufmerksamkeit!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spcBef>
                <a:spcPts val="0"/>
              </a:spcBef>
              <a:buNone/>
            </a:pPr>
            <a:r>
              <a:rPr lang="de-DE" sz="2100" dirty="0"/>
              <a:t>Herzliche Einladung zum</a:t>
            </a:r>
          </a:p>
          <a:p>
            <a:pPr marL="0" indent="0">
              <a:spcBef>
                <a:spcPts val="0"/>
              </a:spcBef>
              <a:buNone/>
            </a:pPr>
            <a:endParaRPr lang="de-DE" sz="21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093244" algn="l"/>
              </a:tabLst>
            </a:pPr>
            <a:r>
              <a:rPr lang="de-DE" sz="2100" b="1" dirty="0"/>
              <a:t>Sanierungsmobil (Sanierung Altbau)</a:t>
            </a:r>
          </a:p>
          <a:p>
            <a:pPr marL="0" indent="0">
              <a:spcBef>
                <a:spcPts val="0"/>
              </a:spcBef>
              <a:buNone/>
              <a:tabLst>
                <a:tab pos="3093244" algn="l"/>
              </a:tabLst>
            </a:pPr>
            <a:r>
              <a:rPr lang="de-DE" sz="2100" b="1" dirty="0"/>
              <a:t>16. März 2023 von 10-18 Uhr auf dem Festplatz</a:t>
            </a:r>
          </a:p>
          <a:p>
            <a:pPr marL="0" indent="0">
              <a:spcBef>
                <a:spcPts val="0"/>
              </a:spcBef>
              <a:buNone/>
              <a:tabLst>
                <a:tab pos="3093244" algn="l"/>
              </a:tabLst>
            </a:pPr>
            <a:endParaRPr lang="de-DE" sz="2100" b="1" dirty="0"/>
          </a:p>
          <a:p>
            <a:pPr marL="0" indent="0">
              <a:spcBef>
                <a:spcPts val="0"/>
              </a:spcBef>
              <a:buNone/>
              <a:tabLst>
                <a:tab pos="671513" algn="l"/>
                <a:tab pos="1478756" algn="l"/>
              </a:tabLst>
            </a:pPr>
            <a:r>
              <a:rPr lang="de-DE" sz="2100" b="1"/>
              <a:t>	</a:t>
            </a:r>
            <a:r>
              <a:rPr lang="de-DE" sz="2100"/>
              <a:t>17 </a:t>
            </a:r>
            <a:r>
              <a:rPr lang="de-DE" sz="2100" dirty="0"/>
              <a:t>Uhr:	Eröffnung und Einweihung der Fahrradständer</a:t>
            </a:r>
          </a:p>
          <a:p>
            <a:pPr marL="0" indent="0">
              <a:spcBef>
                <a:spcPts val="0"/>
              </a:spcBef>
              <a:buNone/>
              <a:tabLst>
                <a:tab pos="671513" algn="l"/>
                <a:tab pos="1478756" algn="l"/>
              </a:tabLst>
            </a:pPr>
            <a:r>
              <a:rPr lang="de-DE" sz="2100" dirty="0"/>
              <a:t>		durch Bürgermeister Nils Drescher</a:t>
            </a:r>
          </a:p>
          <a:p>
            <a:pPr marL="0" indent="0">
              <a:spcBef>
                <a:spcPts val="0"/>
              </a:spcBef>
              <a:buNone/>
              <a:tabLst>
                <a:tab pos="671513" algn="l"/>
                <a:tab pos="1750219" algn="l"/>
              </a:tabLst>
            </a:pPr>
            <a:endParaRPr lang="de-DE" sz="2100" dirty="0"/>
          </a:p>
          <a:p>
            <a:pPr marL="0" indent="0">
              <a:spcBef>
                <a:spcPts val="0"/>
              </a:spcBef>
              <a:buNone/>
              <a:tabLst>
                <a:tab pos="671513" algn="l"/>
                <a:tab pos="1750219" algn="l"/>
              </a:tabLst>
            </a:pPr>
            <a:r>
              <a:rPr lang="de-DE" sz="2100" dirty="0"/>
              <a:t>	anschließende Befahrung vom neuen</a:t>
            </a:r>
          </a:p>
          <a:p>
            <a:pPr marL="0" indent="0">
              <a:spcBef>
                <a:spcPts val="0"/>
              </a:spcBef>
              <a:buNone/>
              <a:tabLst>
                <a:tab pos="671513" algn="l"/>
                <a:tab pos="1478756" algn="l"/>
              </a:tabLst>
            </a:pPr>
            <a:r>
              <a:rPr lang="de-DE" sz="2100" dirty="0"/>
              <a:t>		„Rad- und Fußweg rund um Plankstadt“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4C8B0D-25AC-5DCD-0BBE-8300624774E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02.03.2023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C390C5-A030-F555-1F6B-A509515A8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A510FA-01C6-4B02-BE5F-642F9080ED5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6DAA422-2359-7816-ED6E-0273770ED570}"/>
              </a:ext>
            </a:extLst>
          </p:cNvPr>
          <p:cNvSpPr txBox="1"/>
          <p:nvPr/>
        </p:nvSpPr>
        <p:spPr>
          <a:xfrm>
            <a:off x="7082776" y="3071606"/>
            <a:ext cx="146065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Bild: Sanierungsmobil (Sanierung Altbau)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9C21ED8-DFB6-FA29-A238-9B538C1B48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969" y="1366864"/>
            <a:ext cx="2700000" cy="172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058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PLANKSTADT1">
      <a:dk1>
        <a:srgbClr val="4C4D4C"/>
      </a:dk1>
      <a:lt1>
        <a:srgbClr val="FFFFFF"/>
      </a:lt1>
      <a:dk2>
        <a:srgbClr val="00487C"/>
      </a:dk2>
      <a:lt2>
        <a:srgbClr val="D5D5D5"/>
      </a:lt2>
      <a:accent1>
        <a:srgbClr val="D3052A"/>
      </a:accent1>
      <a:accent2>
        <a:srgbClr val="5CC6C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Bildschirmpräsentation (16:9)</PresentationFormat>
  <Paragraphs>67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Ein Klimaschutz-Leitbild im Rahmen des  Integrierten Klimaschutzkonzeptes</vt:lpstr>
      <vt:lpstr>Agenda</vt:lpstr>
      <vt:lpstr>30 Jahre erfolgreicher  Klima- und Umweltschutz in Plankstadt </vt:lpstr>
      <vt:lpstr>Stand Integriertes Klimaschutzkonzept</vt:lpstr>
      <vt:lpstr>Klimaschutz-Leitbild für Plankstadt </vt:lpstr>
      <vt:lpstr>Verfahren für ein Klimaschutz-Leitbild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Drescher, Nils</dc:creator>
  <cp:lastModifiedBy>Zeuner, Sabine</cp:lastModifiedBy>
  <cp:revision>230</cp:revision>
  <dcterms:created xsi:type="dcterms:W3CDTF">2016-10-27T18:51:54Z</dcterms:created>
  <dcterms:modified xsi:type="dcterms:W3CDTF">2023-03-07T16:16:47Z</dcterms:modified>
</cp:coreProperties>
</file>